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3333"/>
    <a:srgbClr val="2C2C2C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-327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26178-8CE6-449F-9139-D133900CD971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CA198-C34B-4988-B3CF-434D175460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8838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1C54-BFAB-4CBC-8180-8AC87DCE1E6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7AA6E-E8B6-42FC-968D-0E71919A9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513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63500" dist="12700" dir="2700000" algn="t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>
              <a:defRPr sz="5400" b="1">
                <a:solidFill>
                  <a:srgbClr val="2C2C2C"/>
                </a:solidFill>
                <a:effectLst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 smtClean="0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6327638"/>
            <a:ext cx="389005" cy="38900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5506498" y="6054451"/>
            <a:ext cx="626498" cy="62649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6329956" y="5667585"/>
            <a:ext cx="1008982" cy="1008982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465250" y="5168145"/>
            <a:ext cx="1477251" cy="147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925638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6555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Tx/>
              <a:buBlip>
                <a:blip r:embed="rId2"/>
              </a:buBlip>
              <a:defRPr/>
            </a:lvl1pPr>
            <a:lvl2pPr marL="742950" indent="-285750">
              <a:buFontTx/>
              <a:buBlip>
                <a:blip r:embed="rId2"/>
              </a:buBlip>
              <a:defRPr/>
            </a:lvl2pPr>
            <a:lvl3pPr marL="1143000" indent="-228600">
              <a:buFontTx/>
              <a:buBlip>
                <a:blip r:embed="rId2"/>
              </a:buBlip>
              <a:defRPr/>
            </a:lvl3pPr>
            <a:lvl4pPr marL="1600200" indent="-2286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4" name="Группа 13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5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84636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0" y="4415904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2C2C2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ru-RU" dirty="0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1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117258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15" name="Нижний колонтитул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8555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3" name="Группа 12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4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03530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42908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6" name="Группа 5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7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6180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19165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2933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F0DE0-F9E8-4698-8015-64F385BD0EA0}" type="datetimeFigureOut">
              <a:rPr lang="ru-RU" smtClean="0"/>
              <a:t>23.12.2012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169352" y="6441747"/>
            <a:ext cx="1678573" cy="311210"/>
            <a:chOff x="723027" y="5390004"/>
            <a:chExt cx="1678573" cy="311210"/>
          </a:xfrm>
        </p:grpSpPr>
        <p:sp>
          <p:nvSpPr>
            <p:cNvPr id="8" name="Скругленный прямоугольник 7"/>
            <p:cNvSpPr/>
            <p:nvPr userDrawn="1"/>
          </p:nvSpPr>
          <p:spPr>
            <a:xfrm>
              <a:off x="723027" y="5427219"/>
              <a:ext cx="1316596" cy="273995"/>
            </a:xfrm>
            <a:prstGeom prst="roundRect">
              <a:avLst/>
            </a:prstGeom>
            <a:solidFill>
              <a:srgbClr val="DD3333"/>
            </a:solidFill>
            <a:ln w="31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777820" y="5390004"/>
              <a:ext cx="16237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atdays.com</a:t>
              </a:r>
              <a:endParaRPr lang="ru-RU" sz="14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147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3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3"/>
        </a:buBlip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 пределами </a:t>
            </a:r>
            <a:r>
              <a:rPr lang="en-US" dirty="0" err="1" smtClean="0"/>
              <a:t>PageObject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Дмитрий </a:t>
            </a:r>
            <a:r>
              <a:rPr lang="ru-RU" dirty="0" err="1" smtClean="0"/>
              <a:t>Жарий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612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10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"Тест-простыней" становится слишком много</a:t>
            </a:r>
          </a:p>
          <a:p>
            <a:r>
              <a:rPr lang="ru-RU" dirty="0"/>
              <a:t>В коде не разобраться без </a:t>
            </a:r>
            <a:r>
              <a:rPr lang="ru-RU" dirty="0" err="1"/>
              <a:t>пол-литру</a:t>
            </a:r>
            <a:endParaRPr lang="ru-RU" dirty="0"/>
          </a:p>
          <a:p>
            <a:r>
              <a:rPr lang="ru-RU" dirty="0"/>
              <a:t>На поддержку уходит уж слишком много времени</a:t>
            </a:r>
          </a:p>
          <a:p>
            <a:r>
              <a:rPr lang="ru-RU" dirty="0"/>
              <a:t>Легче </a:t>
            </a:r>
            <a:r>
              <a:rPr lang="ru-RU" dirty="0" smtClean="0"/>
              <a:t>всё </a:t>
            </a:r>
            <a:r>
              <a:rPr lang="ru-RU" dirty="0"/>
              <a:t>переписать </a:t>
            </a:r>
            <a:r>
              <a:rPr lang="ru-RU" dirty="0" smtClean="0"/>
              <a:t>заново</a:t>
            </a:r>
          </a:p>
          <a:p>
            <a:r>
              <a:rPr lang="ru-RU" dirty="0"/>
              <a:t>Начинаете ненавидеть разработчиков, которые вынесли </a:t>
            </a:r>
            <a:r>
              <a:rPr lang="en-US" dirty="0"/>
              <a:t>div </a:t>
            </a:r>
            <a:r>
              <a:rPr lang="ru-RU" dirty="0"/>
              <a:t>из </a:t>
            </a:r>
            <a:r>
              <a:rPr lang="en-US" dirty="0"/>
              <a:t>span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758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effectLst/>
              </a:rPr>
              <a:t>PageObject</a:t>
            </a:r>
            <a:r>
              <a:rPr lang="ru-RU" dirty="0">
                <a:effectLst/>
              </a:rPr>
              <a:t> – он как книжная полка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11</a:t>
            </a:fld>
            <a:endParaRPr lang="ru-RU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60791" y="1916832"/>
            <a:ext cx="2106953" cy="576064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</a:t>
            </a:r>
            <a:endParaRPr lang="ru-RU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10211" y="2924944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72816"/>
            <a:ext cx="5133975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77166" y="3750325"/>
            <a:ext cx="287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Login(name, </a:t>
            </a:r>
            <a:r>
              <a:rPr lang="en-US" b="1" dirty="0" err="1" smtClean="0"/>
              <a:t>passwd</a:t>
            </a:r>
            <a:r>
              <a:rPr lang="en-US" b="1" dirty="0" smtClean="0"/>
              <a:t>)</a:t>
            </a:r>
            <a:endParaRPr lang="ru-RU" b="1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712483" y="4455792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1600" y="5147900"/>
            <a:ext cx="23583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LogOut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GotoProjects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GotoUserProfile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Search(text)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09412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Page </a:t>
            </a:r>
            <a:r>
              <a:rPr lang="en-US" dirty="0">
                <a:effectLst/>
              </a:rPr>
              <a:t>Object</a:t>
            </a:r>
            <a:r>
              <a:rPr lang="ru-RU" dirty="0">
                <a:effectLst/>
              </a:rPr>
              <a:t> – он гибкий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12</a:t>
            </a:fld>
            <a:endParaRPr lang="ru-RU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4095" y="-27385"/>
            <a:ext cx="10044607" cy="4456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4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675456"/>
            <a:ext cx="9180512" cy="5166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/>
              </a:rPr>
              <a:t>Вам действительно нужен </a:t>
            </a:r>
            <a:r>
              <a:rPr lang="en-US" dirty="0" smtClean="0">
                <a:effectLst/>
              </a:rPr>
              <a:t>Page Object?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45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парочка несложных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3</a:t>
            </a:fld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0" y="2091613"/>
            <a:ext cx="878497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Wikipedia+Smart_Search_Test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sz="16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RemoteWebDriver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driver =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InternetExplorerDriver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();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driver.Navigate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().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GoToUrl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600" dirty="0" err="1">
                <a:solidFill>
                  <a:srgbClr val="A31515"/>
                </a:solidFill>
                <a:latin typeface="Consolas"/>
              </a:rPr>
              <a:t>Main_Page</a:t>
            </a:r>
            <a:r>
              <a:rPr lang="en-US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driver.FindElementByCssSelector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@"div#simpleSearch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/>
            </a:r>
            <a:br>
              <a:rPr lang="ru-RU" sz="1600" dirty="0" smtClean="0">
                <a:solidFill>
                  <a:prstClr val="black"/>
                </a:solidFill>
                <a:latin typeface="Consolas"/>
              </a:rPr>
            </a:b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.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SendKeys(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"Webdriver Selenium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srgbClr val="2B91AF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2B91AF"/>
                </a:solidFill>
                <a:latin typeface="Consolas"/>
              </a:rPr>
              <a:t>Assert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.AreEqual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200" dirty="0" err="1">
                <a:solidFill>
                  <a:srgbClr val="A31515"/>
                </a:solidFill>
                <a:latin typeface="Consolas"/>
              </a:rPr>
              <a:t>WebDriver#Selenium_WebDriver</a:t>
            </a:r>
            <a:r>
              <a:rPr lang="en-US" sz="12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,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     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);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}</a:t>
            </a:r>
          </a:p>
        </p:txBody>
      </p:sp>
      <p:pic>
        <p:nvPicPr>
          <p:cNvPr id="2050" name="Picture 2" descr="http://img05.slando.ru/images_slandoru/91546459_1_644x461_metodichka-sgap-traditsionnaya-formalnaya-logika-saratov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566" y="4005064"/>
            <a:ext cx="1647825" cy="219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9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несколько 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4</a:t>
            </a:fld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90" y="1659113"/>
            <a:ext cx="7450353" cy="475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 descr="http://v-silin.ru/wp-content/uploads/Old-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924944"/>
            <a:ext cx="2703002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7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effectLst/>
              </a:rPr>
              <a:t>Ведь код можно </a:t>
            </a:r>
            <a:r>
              <a:rPr lang="ru-RU" dirty="0" smtClean="0">
                <a:effectLst/>
              </a:rPr>
              <a:t>улучшить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5</a:t>
            </a:fld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01" y="1724744"/>
            <a:ext cx="6808787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91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улучшить?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6</a:t>
            </a:fld>
            <a:endParaRPr lang="ru-RU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/>
              <a:t>Вынести часто используемый функционал в </a:t>
            </a:r>
            <a:r>
              <a:rPr lang="ru-RU" sz="2800" b="1" dirty="0" smtClean="0"/>
              <a:t>общедоступные</a:t>
            </a:r>
            <a:r>
              <a:rPr lang="ru-RU" sz="2800" dirty="0" smtClean="0"/>
              <a:t> методы</a:t>
            </a:r>
          </a:p>
          <a:p>
            <a:r>
              <a:rPr lang="ru-RU" sz="2800" dirty="0" smtClean="0"/>
              <a:t>Отформатировать код</a:t>
            </a:r>
          </a:p>
          <a:p>
            <a:r>
              <a:rPr lang="ru-RU" sz="2800" dirty="0" smtClean="0"/>
              <a:t>Добавить комментарии</a:t>
            </a:r>
          </a:p>
          <a:p>
            <a:r>
              <a:rPr lang="ru-RU" sz="2800" dirty="0" smtClean="0"/>
              <a:t>Заменить: </a:t>
            </a:r>
            <a:br>
              <a:rPr lang="ru-RU" sz="2800" dirty="0" smtClean="0"/>
            </a:b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на: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077071"/>
            <a:ext cx="7272808" cy="408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0" y="4932323"/>
            <a:ext cx="8388424" cy="872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699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effectLst/>
              </a:rPr>
              <a:t>И</a:t>
            </a:r>
            <a:r>
              <a:rPr lang="en-US" dirty="0">
                <a:effectLst/>
              </a:rPr>
              <a:t>,</a:t>
            </a:r>
            <a:r>
              <a:rPr lang="ru-RU" dirty="0" smtClean="0">
                <a:effectLst/>
              </a:rPr>
              <a:t> </a:t>
            </a:r>
            <a:r>
              <a:rPr lang="ru-RU" dirty="0">
                <a:effectLst/>
              </a:rPr>
              <a:t>если у вас все под </a:t>
            </a:r>
            <a:r>
              <a:rPr lang="ru-RU" dirty="0" smtClean="0">
                <a:effectLst/>
              </a:rPr>
              <a:t>контролем</a:t>
            </a:r>
            <a:r>
              <a:rPr lang="en-US" dirty="0" smtClean="0">
                <a:effectLst/>
              </a:rPr>
              <a:t>…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7</a:t>
            </a:fld>
            <a:endParaRPr lang="ru-RU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930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167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Вам не нужен </a:t>
            </a:r>
            <a:r>
              <a:rPr lang="en-US" dirty="0" smtClean="0"/>
              <a:t>Page Object!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8</a:t>
            </a:fld>
            <a:endParaRPr lang="ru-RU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8388"/>
            <a:ext cx="9144000" cy="463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92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9</a:t>
            </a:fld>
            <a:endParaRPr lang="ru-RU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" y="1556792"/>
            <a:ext cx="9141142" cy="4605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705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atdays.com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DD333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D3333"/>
      </a:hlink>
      <a:folHlink>
        <a:srgbClr val="DD3333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463</TotalTime>
  <Words>171</Words>
  <Application>Microsoft Office PowerPoint</Application>
  <PresentationFormat>Экран (4:3)</PresentationFormat>
  <Paragraphs>52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За пределами PageObject</vt:lpstr>
      <vt:lpstr>Вам действительно нужен Page Object?</vt:lpstr>
      <vt:lpstr>Нет. Если у вас парочка несложных тестов</vt:lpstr>
      <vt:lpstr>Нет. Если у вас несколько сложных тестов</vt:lpstr>
      <vt:lpstr>Ведь код можно улучшить</vt:lpstr>
      <vt:lpstr>Как улучшить?</vt:lpstr>
      <vt:lpstr>И, если у вас все под контролем…</vt:lpstr>
      <vt:lpstr>Вам не нужен Page Object!</vt:lpstr>
      <vt:lpstr>Иногда, мы не можем контролировать ВСЁ</vt:lpstr>
      <vt:lpstr>Иногда, мы не можем контролировать ВСЁ</vt:lpstr>
      <vt:lpstr>PageObject – он как книжная полка</vt:lpstr>
      <vt:lpstr> Page Object – он гибкий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test automation</dc:title>
  <dc:creator>test</dc:creator>
  <cp:lastModifiedBy>dzhariy</cp:lastModifiedBy>
  <cp:revision>31</cp:revision>
  <dcterms:created xsi:type="dcterms:W3CDTF">2012-12-17T21:03:07Z</dcterms:created>
  <dcterms:modified xsi:type="dcterms:W3CDTF">2012-12-24T01:05:00Z</dcterms:modified>
</cp:coreProperties>
</file>

<file path=docProps/thumbnail.jpeg>
</file>